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sldIdLst>
    <p:sldId id="257" r:id="rId2"/>
    <p:sldId id="256" r:id="rId3"/>
    <p:sldId id="258" r:id="rId4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E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6" autoAdjust="0"/>
    <p:restoredTop sz="94660"/>
  </p:normalViewPr>
  <p:slideViewPr>
    <p:cSldViewPr snapToGrid="0">
      <p:cViewPr varScale="1">
        <p:scale>
          <a:sx n="74" d="100"/>
          <a:sy n="74" d="100"/>
        </p:scale>
        <p:origin x="21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13FE2B-4C61-4A02-A325-E72DBE6ECAC2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50BD67-58D5-4FCD-91A0-F0F0C3151ED8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 anchor="t"/>
        <a:lstStyle/>
        <a:p>
          <a:r>
            <a:rPr lang="en-US" sz="1600" dirty="0" smtClean="0">
              <a:latin typeface="Franklin Gothic Book" panose="020B0503020102020204" pitchFamily="34" charset="0"/>
            </a:rPr>
            <a:t>Community</a:t>
          </a:r>
          <a:endParaRPr lang="en-US" sz="1600" dirty="0">
            <a:latin typeface="Franklin Gothic Book" panose="020B0503020102020204" pitchFamily="34" charset="0"/>
          </a:endParaRPr>
        </a:p>
      </dgm:t>
    </dgm:pt>
    <dgm:pt modelId="{0F1BD468-7B47-482A-AEB8-C1B4E308531C}" type="parTrans" cxnId="{9337E862-6348-433E-B17A-9DB98DCC8B52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4AC541E9-49EA-47B7-B4A6-AECD9C3C5480}" type="sibTrans" cxnId="{9337E862-6348-433E-B17A-9DB98DCC8B52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842ED7A4-68A2-462A-8C3B-8F96966A8D4C}">
      <dgm:prSet phldrT="[Text]" custT="1"/>
      <dgm:spPr>
        <a:solidFill>
          <a:srgbClr val="CEDEB0"/>
        </a:solidFill>
      </dgm:spPr>
      <dgm:t>
        <a:bodyPr anchor="t"/>
        <a:lstStyle/>
        <a:p>
          <a:r>
            <a:rPr lang="en-US" sz="1600" dirty="0" smtClean="0">
              <a:latin typeface="Franklin Gothic Book" panose="020B0503020102020204" pitchFamily="34" charset="0"/>
            </a:rPr>
            <a:t>Organizations</a:t>
          </a:r>
          <a:endParaRPr lang="en-US" sz="1600" dirty="0">
            <a:latin typeface="Franklin Gothic Book" panose="020B0503020102020204" pitchFamily="34" charset="0"/>
          </a:endParaRPr>
        </a:p>
      </dgm:t>
    </dgm:pt>
    <dgm:pt modelId="{4019EE23-1B40-4FD8-A6BA-1FB1511539A2}" type="parTrans" cxnId="{18E2D5E2-2645-4669-B6DE-9C7B2FDC7117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C1763523-284F-4B77-A070-3417E29AD411}" type="sibTrans" cxnId="{18E2D5E2-2645-4669-B6DE-9C7B2FDC7117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8060F6EA-C37C-4BA0-BCAE-9455A78746AA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 anchor="t"/>
        <a:lstStyle/>
        <a:p>
          <a:r>
            <a:rPr lang="en-US" sz="1600" dirty="0" smtClean="0">
              <a:latin typeface="Franklin Gothic Book" panose="020B0503020102020204" pitchFamily="34" charset="0"/>
            </a:rPr>
            <a:t>Friends &amp; Family</a:t>
          </a:r>
          <a:endParaRPr lang="en-US" sz="1600" dirty="0">
            <a:latin typeface="Franklin Gothic Book" panose="020B0503020102020204" pitchFamily="34" charset="0"/>
          </a:endParaRPr>
        </a:p>
      </dgm:t>
    </dgm:pt>
    <dgm:pt modelId="{C64959AB-4C7B-4129-B563-F6ABDB095002}" type="parTrans" cxnId="{66F11AF6-6ABD-4B16-B1B1-13B497F2E69D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4E4C2AAA-D7DD-4CAB-9209-853CA608AAAA}" type="sibTrans" cxnId="{66F11AF6-6ABD-4B16-B1B1-13B497F2E69D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7542185E-536F-4B30-95C9-29A1AB5AB206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1600" dirty="0" smtClean="0">
              <a:latin typeface="Franklin Gothic Book" panose="020B0503020102020204" pitchFamily="34" charset="0"/>
            </a:rPr>
            <a:t>YOU!</a:t>
          </a:r>
          <a:endParaRPr lang="en-US" sz="1600" dirty="0">
            <a:latin typeface="Franklin Gothic Book" panose="020B0503020102020204" pitchFamily="34" charset="0"/>
          </a:endParaRPr>
        </a:p>
      </dgm:t>
    </dgm:pt>
    <dgm:pt modelId="{AB7D25AD-E920-4087-B824-F43D140799DC}" type="parTrans" cxnId="{A51D6C68-B850-4C9F-9B5E-D455AE079B34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C67CCA66-9C7A-4C81-AA9E-81121567C713}" type="sibTrans" cxnId="{A51D6C68-B850-4C9F-9B5E-D455AE079B34}">
      <dgm:prSet/>
      <dgm:spPr/>
      <dgm:t>
        <a:bodyPr/>
        <a:lstStyle/>
        <a:p>
          <a:endParaRPr lang="en-US" sz="1600">
            <a:latin typeface="Franklin Gothic Book" panose="020B0503020102020204" pitchFamily="34" charset="0"/>
          </a:endParaRPr>
        </a:p>
      </dgm:t>
    </dgm:pt>
    <dgm:pt modelId="{3FAB3CBC-F5F4-452C-950F-5397CE5E99D4}" type="pres">
      <dgm:prSet presAssocID="{7F13FE2B-4C61-4A02-A325-E72DBE6ECAC2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20B01CF-D311-4254-A4DB-2756E8AB8B56}" type="pres">
      <dgm:prSet presAssocID="{7F13FE2B-4C61-4A02-A325-E72DBE6ECAC2}" presName="comp1" presStyleCnt="0"/>
      <dgm:spPr/>
    </dgm:pt>
    <dgm:pt modelId="{7DD8E75F-498E-4099-935B-84DF1D8F3983}" type="pres">
      <dgm:prSet presAssocID="{7F13FE2B-4C61-4A02-A325-E72DBE6ECAC2}" presName="circle1" presStyleLbl="node1" presStyleIdx="0" presStyleCnt="4" custScaleX="104947"/>
      <dgm:spPr/>
      <dgm:t>
        <a:bodyPr/>
        <a:lstStyle/>
        <a:p>
          <a:endParaRPr lang="en-US"/>
        </a:p>
      </dgm:t>
    </dgm:pt>
    <dgm:pt modelId="{91C97E3E-DFEE-4791-82E9-B007DE73D328}" type="pres">
      <dgm:prSet presAssocID="{7F13FE2B-4C61-4A02-A325-E72DBE6ECAC2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C1C3C7-3748-4D48-8AB6-EABFDFCD08B6}" type="pres">
      <dgm:prSet presAssocID="{7F13FE2B-4C61-4A02-A325-E72DBE6ECAC2}" presName="comp2" presStyleCnt="0"/>
      <dgm:spPr/>
    </dgm:pt>
    <dgm:pt modelId="{47CDF802-4561-4190-B44B-C1110508A677}" type="pres">
      <dgm:prSet presAssocID="{7F13FE2B-4C61-4A02-A325-E72DBE6ECAC2}" presName="circle2" presStyleLbl="node1" presStyleIdx="1" presStyleCnt="4"/>
      <dgm:spPr/>
      <dgm:t>
        <a:bodyPr/>
        <a:lstStyle/>
        <a:p>
          <a:endParaRPr lang="en-US"/>
        </a:p>
      </dgm:t>
    </dgm:pt>
    <dgm:pt modelId="{1B70114D-781C-4BC8-8742-04F43EF9BCF6}" type="pres">
      <dgm:prSet presAssocID="{7F13FE2B-4C61-4A02-A325-E72DBE6ECAC2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F4CB0-647D-4B93-B0C7-A8B0911A649E}" type="pres">
      <dgm:prSet presAssocID="{7F13FE2B-4C61-4A02-A325-E72DBE6ECAC2}" presName="comp3" presStyleCnt="0"/>
      <dgm:spPr/>
    </dgm:pt>
    <dgm:pt modelId="{B12F8E17-B160-4094-9AD1-9C001693B191}" type="pres">
      <dgm:prSet presAssocID="{7F13FE2B-4C61-4A02-A325-E72DBE6ECAC2}" presName="circle3" presStyleLbl="node1" presStyleIdx="2" presStyleCnt="4" custScaleX="90695" custScaleY="85512" custLinFactNeighborX="80" custLinFactNeighborY="7244"/>
      <dgm:spPr/>
      <dgm:t>
        <a:bodyPr/>
        <a:lstStyle/>
        <a:p>
          <a:endParaRPr lang="en-US"/>
        </a:p>
      </dgm:t>
    </dgm:pt>
    <dgm:pt modelId="{4EE53312-54F9-4D3C-9B22-FA471D4D8003}" type="pres">
      <dgm:prSet presAssocID="{7F13FE2B-4C61-4A02-A325-E72DBE6ECAC2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38D5BF-1F91-4D5C-8C31-0D5E6E29AE76}" type="pres">
      <dgm:prSet presAssocID="{7F13FE2B-4C61-4A02-A325-E72DBE6ECAC2}" presName="comp4" presStyleCnt="0"/>
      <dgm:spPr/>
    </dgm:pt>
    <dgm:pt modelId="{424E008C-AB54-4608-B437-A7A41F8B4FC1}" type="pres">
      <dgm:prSet presAssocID="{7F13FE2B-4C61-4A02-A325-E72DBE6ECAC2}" presName="circle4" presStyleLbl="node1" presStyleIdx="3" presStyleCnt="4" custScaleX="42643" custScaleY="41696" custLinFactNeighborX="120" custLinFactNeighborY="29152"/>
      <dgm:spPr/>
      <dgm:t>
        <a:bodyPr/>
        <a:lstStyle/>
        <a:p>
          <a:endParaRPr lang="en-US"/>
        </a:p>
      </dgm:t>
    </dgm:pt>
    <dgm:pt modelId="{258BCC49-3FDA-4AA1-B256-B8E4E46E7961}" type="pres">
      <dgm:prSet presAssocID="{7F13FE2B-4C61-4A02-A325-E72DBE6ECAC2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D27FB5D-1E18-49A8-8755-ACC1914436A9}" type="presOf" srcId="{842ED7A4-68A2-462A-8C3B-8F96966A8D4C}" destId="{1B70114D-781C-4BC8-8742-04F43EF9BCF6}" srcOrd="1" destOrd="0" presId="urn:microsoft.com/office/officeart/2005/8/layout/venn2"/>
    <dgm:cxn modelId="{9FC79C97-4B8A-457D-AD45-8FD7435D9203}" type="presOf" srcId="{8060F6EA-C37C-4BA0-BCAE-9455A78746AA}" destId="{4EE53312-54F9-4D3C-9B22-FA471D4D8003}" srcOrd="1" destOrd="0" presId="urn:microsoft.com/office/officeart/2005/8/layout/venn2"/>
    <dgm:cxn modelId="{9337E862-6348-433E-B17A-9DB98DCC8B52}" srcId="{7F13FE2B-4C61-4A02-A325-E72DBE6ECAC2}" destId="{3C50BD67-58D5-4FCD-91A0-F0F0C3151ED8}" srcOrd="0" destOrd="0" parTransId="{0F1BD468-7B47-482A-AEB8-C1B4E308531C}" sibTransId="{4AC541E9-49EA-47B7-B4A6-AECD9C3C5480}"/>
    <dgm:cxn modelId="{7A2C7B9B-F686-41F2-830C-17D93A343569}" type="presOf" srcId="{8060F6EA-C37C-4BA0-BCAE-9455A78746AA}" destId="{B12F8E17-B160-4094-9AD1-9C001693B191}" srcOrd="0" destOrd="0" presId="urn:microsoft.com/office/officeart/2005/8/layout/venn2"/>
    <dgm:cxn modelId="{D4A536A7-BC36-4A78-BF1A-648D00B9BF25}" type="presOf" srcId="{3C50BD67-58D5-4FCD-91A0-F0F0C3151ED8}" destId="{7DD8E75F-498E-4099-935B-84DF1D8F3983}" srcOrd="0" destOrd="0" presId="urn:microsoft.com/office/officeart/2005/8/layout/venn2"/>
    <dgm:cxn modelId="{F5375E31-8EAA-4416-95AA-894CB323DFB6}" type="presOf" srcId="{7F13FE2B-4C61-4A02-A325-E72DBE6ECAC2}" destId="{3FAB3CBC-F5F4-452C-950F-5397CE5E99D4}" srcOrd="0" destOrd="0" presId="urn:microsoft.com/office/officeart/2005/8/layout/venn2"/>
    <dgm:cxn modelId="{34B2464B-BAF8-4493-9DE5-A12D179AC340}" type="presOf" srcId="{842ED7A4-68A2-462A-8C3B-8F96966A8D4C}" destId="{47CDF802-4561-4190-B44B-C1110508A677}" srcOrd="0" destOrd="0" presId="urn:microsoft.com/office/officeart/2005/8/layout/venn2"/>
    <dgm:cxn modelId="{A51D6C68-B850-4C9F-9B5E-D455AE079B34}" srcId="{7F13FE2B-4C61-4A02-A325-E72DBE6ECAC2}" destId="{7542185E-536F-4B30-95C9-29A1AB5AB206}" srcOrd="3" destOrd="0" parTransId="{AB7D25AD-E920-4087-B824-F43D140799DC}" sibTransId="{C67CCA66-9C7A-4C81-AA9E-81121567C713}"/>
    <dgm:cxn modelId="{5B66D730-2DD7-4C67-A506-6C0B06884BE1}" type="presOf" srcId="{3C50BD67-58D5-4FCD-91A0-F0F0C3151ED8}" destId="{91C97E3E-DFEE-4791-82E9-B007DE73D328}" srcOrd="1" destOrd="0" presId="urn:microsoft.com/office/officeart/2005/8/layout/venn2"/>
    <dgm:cxn modelId="{DCC5BF88-7927-42BA-865A-9B90BA552D4F}" type="presOf" srcId="{7542185E-536F-4B30-95C9-29A1AB5AB206}" destId="{424E008C-AB54-4608-B437-A7A41F8B4FC1}" srcOrd="0" destOrd="0" presId="urn:microsoft.com/office/officeart/2005/8/layout/venn2"/>
    <dgm:cxn modelId="{87842007-E203-4C7C-ADE6-7E9A1A54353A}" type="presOf" srcId="{7542185E-536F-4B30-95C9-29A1AB5AB206}" destId="{258BCC49-3FDA-4AA1-B256-B8E4E46E7961}" srcOrd="1" destOrd="0" presId="urn:microsoft.com/office/officeart/2005/8/layout/venn2"/>
    <dgm:cxn modelId="{18E2D5E2-2645-4669-B6DE-9C7B2FDC7117}" srcId="{7F13FE2B-4C61-4A02-A325-E72DBE6ECAC2}" destId="{842ED7A4-68A2-462A-8C3B-8F96966A8D4C}" srcOrd="1" destOrd="0" parTransId="{4019EE23-1B40-4FD8-A6BA-1FB1511539A2}" sibTransId="{C1763523-284F-4B77-A070-3417E29AD411}"/>
    <dgm:cxn modelId="{66F11AF6-6ABD-4B16-B1B1-13B497F2E69D}" srcId="{7F13FE2B-4C61-4A02-A325-E72DBE6ECAC2}" destId="{8060F6EA-C37C-4BA0-BCAE-9455A78746AA}" srcOrd="2" destOrd="0" parTransId="{C64959AB-4C7B-4129-B563-F6ABDB095002}" sibTransId="{4E4C2AAA-D7DD-4CAB-9209-853CA608AAAA}"/>
    <dgm:cxn modelId="{02BD399B-920B-4016-914B-7FF27EA46E02}" type="presParOf" srcId="{3FAB3CBC-F5F4-452C-950F-5397CE5E99D4}" destId="{B20B01CF-D311-4254-A4DB-2756E8AB8B56}" srcOrd="0" destOrd="0" presId="urn:microsoft.com/office/officeart/2005/8/layout/venn2"/>
    <dgm:cxn modelId="{F8FE20CE-ECB3-4EF5-89CF-92D75EC8E7DA}" type="presParOf" srcId="{B20B01CF-D311-4254-A4DB-2756E8AB8B56}" destId="{7DD8E75F-498E-4099-935B-84DF1D8F3983}" srcOrd="0" destOrd="0" presId="urn:microsoft.com/office/officeart/2005/8/layout/venn2"/>
    <dgm:cxn modelId="{9C54BCBD-56B6-4CB4-BA53-A4A07F5BBBC8}" type="presParOf" srcId="{B20B01CF-D311-4254-A4DB-2756E8AB8B56}" destId="{91C97E3E-DFEE-4791-82E9-B007DE73D328}" srcOrd="1" destOrd="0" presId="urn:microsoft.com/office/officeart/2005/8/layout/venn2"/>
    <dgm:cxn modelId="{0131E588-7171-4EC4-9F09-C6412E30123A}" type="presParOf" srcId="{3FAB3CBC-F5F4-452C-950F-5397CE5E99D4}" destId="{AEC1C3C7-3748-4D48-8AB6-EABFDFCD08B6}" srcOrd="1" destOrd="0" presId="urn:microsoft.com/office/officeart/2005/8/layout/venn2"/>
    <dgm:cxn modelId="{8D53DD23-7CD5-4D16-8764-E3A973559F05}" type="presParOf" srcId="{AEC1C3C7-3748-4D48-8AB6-EABFDFCD08B6}" destId="{47CDF802-4561-4190-B44B-C1110508A677}" srcOrd="0" destOrd="0" presId="urn:microsoft.com/office/officeart/2005/8/layout/venn2"/>
    <dgm:cxn modelId="{7F79125E-88DF-4169-ACD2-C9E590F8EB9A}" type="presParOf" srcId="{AEC1C3C7-3748-4D48-8AB6-EABFDFCD08B6}" destId="{1B70114D-781C-4BC8-8742-04F43EF9BCF6}" srcOrd="1" destOrd="0" presId="urn:microsoft.com/office/officeart/2005/8/layout/venn2"/>
    <dgm:cxn modelId="{FC366B27-EAB1-4CF4-A06E-9953573504CC}" type="presParOf" srcId="{3FAB3CBC-F5F4-452C-950F-5397CE5E99D4}" destId="{1C4F4CB0-647D-4B93-B0C7-A8B0911A649E}" srcOrd="2" destOrd="0" presId="urn:microsoft.com/office/officeart/2005/8/layout/venn2"/>
    <dgm:cxn modelId="{82520B91-C2ED-4604-8659-9894D9E7AA4E}" type="presParOf" srcId="{1C4F4CB0-647D-4B93-B0C7-A8B0911A649E}" destId="{B12F8E17-B160-4094-9AD1-9C001693B191}" srcOrd="0" destOrd="0" presId="urn:microsoft.com/office/officeart/2005/8/layout/venn2"/>
    <dgm:cxn modelId="{72265F08-E253-49EB-8945-C3F8DB9DE0F3}" type="presParOf" srcId="{1C4F4CB0-647D-4B93-B0C7-A8B0911A649E}" destId="{4EE53312-54F9-4D3C-9B22-FA471D4D8003}" srcOrd="1" destOrd="0" presId="urn:microsoft.com/office/officeart/2005/8/layout/venn2"/>
    <dgm:cxn modelId="{0E03BBEA-7C5F-44D7-A7FC-5AF6A7E269E2}" type="presParOf" srcId="{3FAB3CBC-F5F4-452C-950F-5397CE5E99D4}" destId="{E238D5BF-1F91-4D5C-8C31-0D5E6E29AE76}" srcOrd="3" destOrd="0" presId="urn:microsoft.com/office/officeart/2005/8/layout/venn2"/>
    <dgm:cxn modelId="{4392C657-F3BF-47F7-A29B-58767D57F592}" type="presParOf" srcId="{E238D5BF-1F91-4D5C-8C31-0D5E6E29AE76}" destId="{424E008C-AB54-4608-B437-A7A41F8B4FC1}" srcOrd="0" destOrd="0" presId="urn:microsoft.com/office/officeart/2005/8/layout/venn2"/>
    <dgm:cxn modelId="{8ED59F98-942B-496B-9291-9E33B186E7C5}" type="presParOf" srcId="{E238D5BF-1F91-4D5C-8C31-0D5E6E29AE76}" destId="{258BCC49-3FDA-4AA1-B256-B8E4E46E7961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D8E75F-498E-4099-935B-84DF1D8F3983}">
      <dsp:nvSpPr>
        <dsp:cNvPr id="0" name=""/>
        <dsp:cNvSpPr/>
      </dsp:nvSpPr>
      <dsp:spPr>
        <a:xfrm>
          <a:off x="114299" y="0"/>
          <a:ext cx="7543800" cy="7188200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Franklin Gothic Book" panose="020B0503020102020204" pitchFamily="34" charset="0"/>
            </a:rPr>
            <a:t>Community</a:t>
          </a:r>
          <a:endParaRPr lang="en-US" sz="1600" kern="1200" dirty="0">
            <a:latin typeface="Franklin Gothic Book" panose="020B0503020102020204" pitchFamily="34" charset="0"/>
          </a:endParaRPr>
        </a:p>
      </dsp:txBody>
      <dsp:txXfrm>
        <a:off x="2831576" y="359409"/>
        <a:ext cx="2109246" cy="1078230"/>
      </dsp:txXfrm>
    </dsp:sp>
    <dsp:sp modelId="{47CDF802-4561-4190-B44B-C1110508A677}">
      <dsp:nvSpPr>
        <dsp:cNvPr id="0" name=""/>
        <dsp:cNvSpPr/>
      </dsp:nvSpPr>
      <dsp:spPr>
        <a:xfrm>
          <a:off x="1010919" y="1437639"/>
          <a:ext cx="5750560" cy="5750560"/>
        </a:xfrm>
        <a:prstGeom prst="ellipse">
          <a:avLst/>
        </a:prstGeom>
        <a:solidFill>
          <a:srgbClr val="CEDEB0"/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Franklin Gothic Book" panose="020B0503020102020204" pitchFamily="34" charset="0"/>
            </a:rPr>
            <a:t>Organizations</a:t>
          </a:r>
          <a:endParaRPr lang="en-US" sz="1600" kern="1200" dirty="0">
            <a:latin typeface="Franklin Gothic Book" panose="020B0503020102020204" pitchFamily="34" charset="0"/>
          </a:endParaRPr>
        </a:p>
      </dsp:txBody>
      <dsp:txXfrm>
        <a:off x="2881289" y="1782673"/>
        <a:ext cx="2009820" cy="1035100"/>
      </dsp:txXfrm>
    </dsp:sp>
    <dsp:sp modelId="{B12F8E17-B160-4094-9AD1-9C001693B191}">
      <dsp:nvSpPr>
        <dsp:cNvPr id="0" name=""/>
        <dsp:cNvSpPr/>
      </dsp:nvSpPr>
      <dsp:spPr>
        <a:xfrm>
          <a:off x="1933848" y="3500135"/>
          <a:ext cx="3911602" cy="3688064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Franklin Gothic Book" panose="020B0503020102020204" pitchFamily="34" charset="0"/>
            </a:rPr>
            <a:t>Friends &amp; Family</a:t>
          </a:r>
          <a:endParaRPr lang="en-US" sz="1600" kern="1200" dirty="0">
            <a:latin typeface="Franklin Gothic Book" panose="020B0503020102020204" pitchFamily="34" charset="0"/>
          </a:endParaRPr>
        </a:p>
      </dsp:txBody>
      <dsp:txXfrm>
        <a:off x="2978246" y="3776740"/>
        <a:ext cx="1822806" cy="829814"/>
      </dsp:txXfrm>
    </dsp:sp>
    <dsp:sp modelId="{424E008C-AB54-4608-B437-A7A41F8B4FC1}">
      <dsp:nvSpPr>
        <dsp:cNvPr id="0" name=""/>
        <dsp:cNvSpPr/>
      </dsp:nvSpPr>
      <dsp:spPr>
        <a:xfrm>
          <a:off x="3276597" y="5989323"/>
          <a:ext cx="1226105" cy="1198876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Franklin Gothic Book" panose="020B0503020102020204" pitchFamily="34" charset="0"/>
            </a:rPr>
            <a:t>YOU!</a:t>
          </a:r>
          <a:endParaRPr lang="en-US" sz="1600" kern="1200" dirty="0">
            <a:latin typeface="Franklin Gothic Book" panose="020B0503020102020204" pitchFamily="34" charset="0"/>
          </a:endParaRPr>
        </a:p>
      </dsp:txBody>
      <dsp:txXfrm>
        <a:off x="3456156" y="6289042"/>
        <a:ext cx="866987" cy="599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0877" y="4525789"/>
            <a:ext cx="7004092" cy="48470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4013" y="1452880"/>
            <a:ext cx="6791289" cy="2207105"/>
          </a:xfrm>
          <a:effectLst/>
        </p:spPr>
        <p:txBody>
          <a:bodyPr anchor="b">
            <a:normAutofit/>
          </a:bodyPr>
          <a:lstStyle>
            <a:lvl1pPr>
              <a:defRPr sz="306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4013" y="3659985"/>
            <a:ext cx="6791289" cy="865804"/>
          </a:xfrm>
        </p:spPr>
        <p:txBody>
          <a:bodyPr anchor="t">
            <a:normAutofit/>
          </a:bodyPr>
          <a:lstStyle>
            <a:lvl1pPr marL="0" indent="0" algn="l">
              <a:buNone/>
              <a:defRPr sz="1360" cap="all">
                <a:solidFill>
                  <a:schemeClr val="accent2"/>
                </a:solidFill>
              </a:defRPr>
            </a:lvl1pPr>
            <a:lvl2pPr marL="38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7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5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4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3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1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0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08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51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80879" y="879597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161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5634991" y="879597"/>
            <a:ext cx="1748789" cy="85315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4990" y="991064"/>
            <a:ext cx="1277655" cy="76018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013" y="991064"/>
            <a:ext cx="5033878" cy="76018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33467" y="8735667"/>
            <a:ext cx="805521" cy="535517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4013" y="8729322"/>
            <a:ext cx="5033878" cy="53551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736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380879" y="879597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013" y="3267738"/>
            <a:ext cx="6791289" cy="53251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79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84750" y="7541561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15" y="4453640"/>
            <a:ext cx="6791288" cy="2207105"/>
          </a:xfrm>
        </p:spPr>
        <p:txBody>
          <a:bodyPr anchor="b">
            <a:normAutofit/>
          </a:bodyPr>
          <a:lstStyle>
            <a:lvl1pPr algn="l">
              <a:defRPr sz="3060" b="0" cap="all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015" y="6660745"/>
            <a:ext cx="6791288" cy="880815"/>
          </a:xfrm>
        </p:spPr>
        <p:txBody>
          <a:bodyPr anchor="t">
            <a:normAutofit/>
          </a:bodyPr>
          <a:lstStyle>
            <a:lvl1pPr marL="0" indent="0" algn="l">
              <a:buNone/>
              <a:defRPr sz="1530" cap="all">
                <a:solidFill>
                  <a:schemeClr val="accent2"/>
                </a:solidFill>
              </a:defRPr>
            </a:lvl1pPr>
            <a:lvl2pPr marL="38862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1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18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380879" y="879597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014" y="3267737"/>
            <a:ext cx="3314598" cy="532846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3790" y="3267738"/>
            <a:ext cx="3321513" cy="532846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134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380879" y="879597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136" y="3267738"/>
            <a:ext cx="3054475" cy="845184"/>
          </a:xfrm>
        </p:spPr>
        <p:txBody>
          <a:bodyPr anchor="b">
            <a:noAutofit/>
          </a:bodyPr>
          <a:lstStyle>
            <a:lvl1pPr marL="0" indent="0">
              <a:buNone/>
              <a:defRPr sz="1870" b="0">
                <a:solidFill>
                  <a:schemeClr val="accent2"/>
                </a:solidFill>
              </a:defRPr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14" y="4291542"/>
            <a:ext cx="3314598" cy="430466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23912" y="3267738"/>
            <a:ext cx="3061390" cy="845184"/>
          </a:xfrm>
        </p:spPr>
        <p:txBody>
          <a:bodyPr anchor="b">
            <a:noAutofit/>
          </a:bodyPr>
          <a:lstStyle>
            <a:lvl1pPr marL="0" indent="0">
              <a:buNone/>
              <a:defRPr sz="1870" b="0">
                <a:solidFill>
                  <a:schemeClr val="accent2"/>
                </a:solidFill>
              </a:defRPr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63790" y="4291542"/>
            <a:ext cx="3321513" cy="430466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922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/>
        </p:nvSpPr>
        <p:spPr>
          <a:xfrm>
            <a:off x="380879" y="879597"/>
            <a:ext cx="7002901" cy="18462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157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384750" y="7541560"/>
            <a:ext cx="7002901" cy="186956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150" y="7718034"/>
            <a:ext cx="3006131" cy="1011287"/>
          </a:xfrm>
        </p:spPr>
        <p:txBody>
          <a:bodyPr anchor="ctr"/>
          <a:lstStyle>
            <a:lvl1pPr algn="l">
              <a:defRPr sz="17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39" y="881760"/>
            <a:ext cx="7004340" cy="6167040"/>
          </a:xfrm>
        </p:spPr>
        <p:txBody>
          <a:bodyPr anchor="ctr">
            <a:normAutofit/>
          </a:bodyPr>
          <a:lstStyle>
            <a:lvl1pPr>
              <a:defRPr sz="1700">
                <a:solidFill>
                  <a:schemeClr val="tx2"/>
                </a:solidFill>
              </a:defRPr>
            </a:lvl1pPr>
            <a:lvl2pPr>
              <a:defRPr sz="1530">
                <a:solidFill>
                  <a:schemeClr val="tx2"/>
                </a:solidFill>
              </a:defRPr>
            </a:lvl2pPr>
            <a:lvl3pPr>
              <a:defRPr sz="1360">
                <a:solidFill>
                  <a:schemeClr val="tx2"/>
                </a:solidFill>
              </a:defRPr>
            </a:lvl3pPr>
            <a:lvl4pPr>
              <a:defRPr sz="1190">
                <a:solidFill>
                  <a:schemeClr val="tx2"/>
                </a:solidFill>
              </a:defRPr>
            </a:lvl4pPr>
            <a:lvl5pPr>
              <a:defRPr sz="1190">
                <a:solidFill>
                  <a:schemeClr val="tx2"/>
                </a:solidFill>
              </a:defRPr>
            </a:lvl5pPr>
            <a:lvl6pPr>
              <a:defRPr sz="1190">
                <a:solidFill>
                  <a:schemeClr val="tx2"/>
                </a:solidFill>
              </a:defRPr>
            </a:lvl6pPr>
            <a:lvl7pPr>
              <a:defRPr sz="1190">
                <a:solidFill>
                  <a:schemeClr val="tx2"/>
                </a:solidFill>
              </a:defRPr>
            </a:lvl7pPr>
            <a:lvl8pPr>
              <a:defRPr sz="1190">
                <a:solidFill>
                  <a:schemeClr val="tx2"/>
                </a:solidFill>
              </a:defRPr>
            </a:lvl8pPr>
            <a:lvl9pPr>
              <a:defRPr sz="119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9775" y="7718033"/>
            <a:ext cx="3625528" cy="1011289"/>
          </a:xfrm>
        </p:spPr>
        <p:txBody>
          <a:bodyPr anchor="ctr">
            <a:normAutofit/>
          </a:bodyPr>
          <a:lstStyle>
            <a:lvl1pPr marL="0" indent="0" algn="r">
              <a:buNone/>
              <a:defRPr sz="935">
                <a:solidFill>
                  <a:schemeClr val="bg1"/>
                </a:solidFill>
              </a:defRPr>
            </a:lvl1pPr>
            <a:lvl2pPr marL="388620" indent="0">
              <a:buNone/>
              <a:defRPr sz="935"/>
            </a:lvl2pPr>
            <a:lvl3pPr marL="777240" indent="0">
              <a:buNone/>
              <a:defRPr sz="850"/>
            </a:lvl3pPr>
            <a:lvl4pPr marL="1165860" indent="0">
              <a:buNone/>
              <a:defRPr sz="765"/>
            </a:lvl4pPr>
            <a:lvl5pPr marL="1554480" indent="0">
              <a:buNone/>
              <a:defRPr sz="765"/>
            </a:lvl5pPr>
            <a:lvl6pPr marL="1943100" indent="0">
              <a:buNone/>
              <a:defRPr sz="765"/>
            </a:lvl6pPr>
            <a:lvl7pPr marL="2331720" indent="0">
              <a:buNone/>
              <a:defRPr sz="765"/>
            </a:lvl7pPr>
            <a:lvl8pPr marL="2720340" indent="0">
              <a:buNone/>
              <a:defRPr sz="765"/>
            </a:lvl8pPr>
            <a:lvl9pPr marL="3108960" indent="0">
              <a:buNone/>
              <a:defRPr sz="76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4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13" y="6883637"/>
            <a:ext cx="6791289" cy="831216"/>
          </a:xfrm>
        </p:spPr>
        <p:txBody>
          <a:bodyPr anchor="b">
            <a:normAutofit/>
          </a:bodyPr>
          <a:lstStyle>
            <a:lvl1pPr algn="l">
              <a:defRPr sz="2040" b="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0879" y="879597"/>
            <a:ext cx="7002900" cy="5217303"/>
          </a:xfrm>
        </p:spPr>
        <p:txBody>
          <a:bodyPr anchor="t">
            <a:normAutofit/>
          </a:bodyPr>
          <a:lstStyle>
            <a:lvl1pPr marL="0" indent="0" algn="ctr">
              <a:buNone/>
              <a:defRPr sz="1360"/>
            </a:lvl1pPr>
            <a:lvl2pPr marL="388620" indent="0">
              <a:buNone/>
              <a:defRPr sz="1360"/>
            </a:lvl2pPr>
            <a:lvl3pPr marL="777240" indent="0">
              <a:buNone/>
              <a:defRPr sz="1360"/>
            </a:lvl3pPr>
            <a:lvl4pPr marL="1165860" indent="0">
              <a:buNone/>
              <a:defRPr sz="1360"/>
            </a:lvl4pPr>
            <a:lvl5pPr marL="1554480" indent="0">
              <a:buNone/>
              <a:defRPr sz="1360"/>
            </a:lvl5pPr>
            <a:lvl6pPr marL="1943100" indent="0">
              <a:buNone/>
              <a:defRPr sz="1360"/>
            </a:lvl6pPr>
            <a:lvl7pPr marL="2331720" indent="0">
              <a:buNone/>
              <a:defRPr sz="1360"/>
            </a:lvl7pPr>
            <a:lvl8pPr marL="2720340" indent="0">
              <a:buNone/>
              <a:defRPr sz="1360"/>
            </a:lvl8pPr>
            <a:lvl9pPr marL="3108960" indent="0">
              <a:buNone/>
              <a:defRPr sz="13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4013" y="7714852"/>
            <a:ext cx="6791289" cy="878051"/>
          </a:xfrm>
        </p:spPr>
        <p:txBody>
          <a:bodyPr>
            <a:normAutofit/>
          </a:bodyPr>
          <a:lstStyle>
            <a:lvl1pPr marL="0" indent="0">
              <a:buNone/>
              <a:defRPr sz="1020"/>
            </a:lvl1pPr>
            <a:lvl2pPr marL="388620" indent="0">
              <a:buNone/>
              <a:defRPr sz="1020"/>
            </a:lvl2pPr>
            <a:lvl3pPr marL="777240" indent="0">
              <a:buNone/>
              <a:defRPr sz="850"/>
            </a:lvl3pPr>
            <a:lvl4pPr marL="1165860" indent="0">
              <a:buNone/>
              <a:defRPr sz="765"/>
            </a:lvl4pPr>
            <a:lvl5pPr marL="1554480" indent="0">
              <a:buNone/>
              <a:defRPr sz="765"/>
            </a:lvl5pPr>
            <a:lvl6pPr marL="1943100" indent="0">
              <a:buNone/>
              <a:defRPr sz="765"/>
            </a:lvl6pPr>
            <a:lvl7pPr marL="2331720" indent="0">
              <a:buNone/>
              <a:defRPr sz="765"/>
            </a:lvl7pPr>
            <a:lvl8pPr marL="2720340" indent="0">
              <a:buNone/>
              <a:defRPr sz="765"/>
            </a:lvl8pPr>
            <a:lvl9pPr marL="3108960" indent="0">
              <a:buNone/>
              <a:defRPr sz="76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311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013" y="1008296"/>
            <a:ext cx="6791289" cy="15888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013" y="3267738"/>
            <a:ext cx="6791289" cy="5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25428" y="873566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014" y="8729322"/>
            <a:ext cx="413999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0405" y="8735667"/>
            <a:ext cx="654898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0878" y="647277"/>
            <a:ext cx="2311923" cy="158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5079601" y="647277"/>
            <a:ext cx="2304180" cy="1584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2734111" y="647277"/>
            <a:ext cx="2304180" cy="1584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9372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88620" rtl="0" eaLnBrk="1" latinLnBrk="0" hangingPunct="1">
        <a:spcBef>
          <a:spcPct val="0"/>
        </a:spcBef>
        <a:buNone/>
        <a:defRPr sz="238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100" indent="-26010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530" kern="1200">
          <a:solidFill>
            <a:schemeClr val="tx2"/>
          </a:solidFill>
          <a:latin typeface="+mn-lt"/>
          <a:ea typeface="+mn-ea"/>
          <a:cs typeface="+mn-cs"/>
        </a:defRPr>
      </a:lvl1pPr>
      <a:lvl2pPr marL="535500" indent="-26010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360" kern="1200">
          <a:solidFill>
            <a:schemeClr val="tx2"/>
          </a:solidFill>
          <a:latin typeface="+mn-lt"/>
          <a:ea typeface="+mn-ea"/>
          <a:cs typeface="+mn-cs"/>
        </a:defRPr>
      </a:lvl2pPr>
      <a:lvl3pPr marL="765000" indent="-22950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190" kern="1200">
          <a:solidFill>
            <a:schemeClr val="tx2"/>
          </a:solidFill>
          <a:latin typeface="+mn-lt"/>
          <a:ea typeface="+mn-ea"/>
          <a:cs typeface="+mn-cs"/>
        </a:defRPr>
      </a:lvl3pPr>
      <a:lvl4pPr marL="1055700" indent="-19890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4pPr>
      <a:lvl5pPr marL="1361700" indent="-19890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5pPr>
      <a:lvl6pPr marL="1615000" indent="-19431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6pPr>
      <a:lvl7pPr marL="1870000" indent="-19431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7pPr>
      <a:lvl8pPr marL="2125000" indent="-19431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8pPr>
      <a:lvl9pPr marL="2380000" indent="-194310" algn="l" defTabSz="388620" rtl="0" eaLnBrk="1" latinLnBrk="0" hangingPunct="1">
        <a:spcBef>
          <a:spcPct val="20000"/>
        </a:spcBef>
        <a:spcAft>
          <a:spcPts val="51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02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38862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12" Type="http://schemas.microsoft.com/office/2007/relationships/hdphoto" Target="../media/hdphoto3.wdp"/><Relationship Id="rId2" Type="http://schemas.openxmlformats.org/officeDocument/2006/relationships/diagramData" Target="../diagrams/data1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openxmlformats.org/officeDocument/2006/relationships/image" Target="../media/image3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5.png"/><Relationship Id="rId10" Type="http://schemas.microsoft.com/office/2007/relationships/hdphoto" Target="../media/hdphoto2.wdp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.png"/><Relationship Id="rId1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013" y="1008296"/>
            <a:ext cx="6791289" cy="1544403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 smtClean="0">
                <a:latin typeface="Franklin Gothic Book" panose="020B0503020102020204" pitchFamily="34" charset="0"/>
              </a:rPr>
              <a:t>Social Networks Framework Worksheet</a:t>
            </a:r>
            <a:r>
              <a:rPr lang="en-US" dirty="0" smtClean="0">
                <a:latin typeface="Franklin Gothic Book" panose="020B0503020102020204" pitchFamily="34" charset="0"/>
              </a:rPr>
              <a:t/>
            </a:r>
            <a:br>
              <a:rPr lang="en-US" dirty="0" smtClean="0">
                <a:latin typeface="Franklin Gothic Book" panose="020B0503020102020204" pitchFamily="34" charset="0"/>
              </a:rPr>
            </a:br>
            <a:r>
              <a:rPr lang="en-US" sz="1800" dirty="0" smtClean="0">
                <a:latin typeface="Franklin Gothic Book" panose="020B0503020102020204" pitchFamily="34" charset="0"/>
              </a:rPr>
              <a:t>Create your social network using the circles below</a:t>
            </a:r>
            <a:endParaRPr lang="en-US" sz="1800" dirty="0">
              <a:latin typeface="Franklin Gothic Book" panose="020B050302010202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17938962"/>
              </p:ext>
            </p:extLst>
          </p:nvPr>
        </p:nvGraphicFramePr>
        <p:xfrm>
          <a:off x="0" y="2870200"/>
          <a:ext cx="7772399" cy="718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511" b="96809" l="8955" r="91791">
                        <a14:foregroundMark x1="49254" y1="43617" x2="49254" y2="43617"/>
                        <a14:foregroundMark x1="48507" y1="64894" x2="48507" y2="64894"/>
                        <a14:foregroundMark x1="21642" y1="73936" x2="21642" y2="73936"/>
                        <a14:foregroundMark x1="75373" y1="77128" x2="75373" y2="771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50" y="4885356"/>
            <a:ext cx="989718" cy="1388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80" b="89595" l="9845" r="89637">
                        <a14:foregroundMark x1="27979" y1="47399" x2="27979" y2="47399"/>
                        <a14:foregroundMark x1="76684" y1="42775" x2="76684" y2="427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181" y="3049856"/>
            <a:ext cx="1498846" cy="1343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467" b="89941" l="6875" r="90000">
                        <a14:foregroundMark x1="26875" y1="21302" x2="26875" y2="21302"/>
                        <a14:foregroundMark x1="76250" y1="19527" x2="76250" y2="19527"/>
                        <a14:foregroundMark x1="24375" y1="56805" x2="24375" y2="56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580" y="7741920"/>
            <a:ext cx="921500" cy="973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50000" y1="22561" x2="50000" y2="22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811" y="9016409"/>
            <a:ext cx="553189" cy="8558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5965" y1="15888" x2="35965" y2="15888"/>
                        <a14:foregroundMark x1="45175" y1="62150" x2="45175" y2="62150"/>
                        <a14:foregroundMark x1="51316" y1="84112" x2="51316" y2="841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5" y="6273916"/>
            <a:ext cx="1321356" cy="124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2957" y="2640647"/>
            <a:ext cx="7373400" cy="7411453"/>
            <a:chOff x="494012" y="3029461"/>
            <a:chExt cx="6791288" cy="6791288"/>
          </a:xfrm>
        </p:grpSpPr>
        <p:sp>
          <p:nvSpPr>
            <p:cNvPr id="9" name="Freeform 8"/>
            <p:cNvSpPr/>
            <p:nvPr/>
          </p:nvSpPr>
          <p:spPr>
            <a:xfrm>
              <a:off x="494012" y="3029461"/>
              <a:ext cx="6791288" cy="6791288"/>
            </a:xfrm>
            <a:custGeom>
              <a:avLst/>
              <a:gdLst>
                <a:gd name="connsiteX0" fmla="*/ 0 w 6791288"/>
                <a:gd name="connsiteY0" fmla="*/ 3395644 h 6791288"/>
                <a:gd name="connsiteX1" fmla="*/ 3395644 w 6791288"/>
                <a:gd name="connsiteY1" fmla="*/ 0 h 6791288"/>
                <a:gd name="connsiteX2" fmla="*/ 6791288 w 6791288"/>
                <a:gd name="connsiteY2" fmla="*/ 3395644 h 6791288"/>
                <a:gd name="connsiteX3" fmla="*/ 3395644 w 6791288"/>
                <a:gd name="connsiteY3" fmla="*/ 6791288 h 6791288"/>
                <a:gd name="connsiteX4" fmla="*/ 0 w 6791288"/>
                <a:gd name="connsiteY4" fmla="*/ 3395644 h 679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1288" h="6791288">
                  <a:moveTo>
                    <a:pt x="0" y="3395644"/>
                  </a:moveTo>
                  <a:cubicBezTo>
                    <a:pt x="0" y="1520282"/>
                    <a:pt x="1520282" y="0"/>
                    <a:pt x="3395644" y="0"/>
                  </a:cubicBezTo>
                  <a:cubicBezTo>
                    <a:pt x="5271006" y="0"/>
                    <a:pt x="6791288" y="1520282"/>
                    <a:pt x="6791288" y="3395644"/>
                  </a:cubicBezTo>
                  <a:cubicBezTo>
                    <a:pt x="6791288" y="5271006"/>
                    <a:pt x="5271006" y="6791288"/>
                    <a:pt x="3395644" y="6791288"/>
                  </a:cubicBezTo>
                  <a:cubicBezTo>
                    <a:pt x="1520282" y="6791288"/>
                    <a:pt x="0" y="5271006"/>
                    <a:pt x="0" y="3395644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09365" tIns="602708" rIns="2709367" bIns="569617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700" kern="120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6327" y="3829064"/>
              <a:ext cx="5192084" cy="5192084"/>
            </a:xfrm>
            <a:custGeom>
              <a:avLst/>
              <a:gdLst>
                <a:gd name="connsiteX0" fmla="*/ 0 w 5433030"/>
                <a:gd name="connsiteY0" fmla="*/ 2716515 h 5433030"/>
                <a:gd name="connsiteX1" fmla="*/ 2716515 w 5433030"/>
                <a:gd name="connsiteY1" fmla="*/ 0 h 5433030"/>
                <a:gd name="connsiteX2" fmla="*/ 5433030 w 5433030"/>
                <a:gd name="connsiteY2" fmla="*/ 2716515 h 5433030"/>
                <a:gd name="connsiteX3" fmla="*/ 2716515 w 5433030"/>
                <a:gd name="connsiteY3" fmla="*/ 5433030 h 5433030"/>
                <a:gd name="connsiteX4" fmla="*/ 0 w 5433030"/>
                <a:gd name="connsiteY4" fmla="*/ 2716515 h 5433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030" h="5433030">
                  <a:moveTo>
                    <a:pt x="0" y="2716515"/>
                  </a:moveTo>
                  <a:cubicBezTo>
                    <a:pt x="0" y="1216225"/>
                    <a:pt x="1216225" y="0"/>
                    <a:pt x="2716515" y="0"/>
                  </a:cubicBezTo>
                  <a:cubicBezTo>
                    <a:pt x="4216805" y="0"/>
                    <a:pt x="5433030" y="1216225"/>
                    <a:pt x="5433030" y="2716515"/>
                  </a:cubicBezTo>
                  <a:cubicBezTo>
                    <a:pt x="5433030" y="4216805"/>
                    <a:pt x="4216805" y="5433030"/>
                    <a:pt x="2716515" y="5433030"/>
                  </a:cubicBezTo>
                  <a:cubicBezTo>
                    <a:pt x="1216225" y="5433030"/>
                    <a:pt x="0" y="4216805"/>
                    <a:pt x="0" y="27165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16013" tIns="574901" rIns="2016013" bIns="4378024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 kern="120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0936" y="4814939"/>
              <a:ext cx="3220333" cy="3220334"/>
            </a:xfrm>
            <a:custGeom>
              <a:avLst/>
              <a:gdLst>
                <a:gd name="connsiteX0" fmla="*/ 0 w 4074772"/>
                <a:gd name="connsiteY0" fmla="*/ 2037386 h 4074772"/>
                <a:gd name="connsiteX1" fmla="*/ 2037386 w 4074772"/>
                <a:gd name="connsiteY1" fmla="*/ 0 h 4074772"/>
                <a:gd name="connsiteX2" fmla="*/ 4074772 w 4074772"/>
                <a:gd name="connsiteY2" fmla="*/ 2037386 h 4074772"/>
                <a:gd name="connsiteX3" fmla="*/ 2037386 w 4074772"/>
                <a:gd name="connsiteY3" fmla="*/ 4074772 h 4074772"/>
                <a:gd name="connsiteX4" fmla="*/ 0 w 4074772"/>
                <a:gd name="connsiteY4" fmla="*/ 2037386 h 407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4772" h="4074772">
                  <a:moveTo>
                    <a:pt x="0" y="2037386"/>
                  </a:moveTo>
                  <a:cubicBezTo>
                    <a:pt x="0" y="912169"/>
                    <a:pt x="912169" y="0"/>
                    <a:pt x="2037386" y="0"/>
                  </a:cubicBezTo>
                  <a:cubicBezTo>
                    <a:pt x="3162603" y="0"/>
                    <a:pt x="4074772" y="912169"/>
                    <a:pt x="4074772" y="2037386"/>
                  </a:cubicBezTo>
                  <a:cubicBezTo>
                    <a:pt x="4074772" y="3162603"/>
                    <a:pt x="3162603" y="4074772"/>
                    <a:pt x="2037386" y="4074772"/>
                  </a:cubicBezTo>
                  <a:cubicBezTo>
                    <a:pt x="912169" y="4074772"/>
                    <a:pt x="0" y="3162603"/>
                    <a:pt x="0" y="203738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2660" tIns="540304" rIns="1322660" bIns="3087037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300" kern="120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26957" y="6066754"/>
              <a:ext cx="716706" cy="716705"/>
            </a:xfrm>
            <a:custGeom>
              <a:avLst/>
              <a:gdLst>
                <a:gd name="connsiteX0" fmla="*/ 0 w 2716515"/>
                <a:gd name="connsiteY0" fmla="*/ 1358258 h 2716515"/>
                <a:gd name="connsiteX1" fmla="*/ 1358258 w 2716515"/>
                <a:gd name="connsiteY1" fmla="*/ 0 h 2716515"/>
                <a:gd name="connsiteX2" fmla="*/ 2716516 w 2716515"/>
                <a:gd name="connsiteY2" fmla="*/ 1358258 h 2716515"/>
                <a:gd name="connsiteX3" fmla="*/ 1358258 w 2716515"/>
                <a:gd name="connsiteY3" fmla="*/ 2716516 h 2716515"/>
                <a:gd name="connsiteX4" fmla="*/ 0 w 2716515"/>
                <a:gd name="connsiteY4" fmla="*/ 1358258 h 27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6515" h="2716515">
                  <a:moveTo>
                    <a:pt x="0" y="1358258"/>
                  </a:moveTo>
                  <a:cubicBezTo>
                    <a:pt x="0" y="608113"/>
                    <a:pt x="608113" y="0"/>
                    <a:pt x="1358258" y="0"/>
                  </a:cubicBezTo>
                  <a:cubicBezTo>
                    <a:pt x="2108403" y="0"/>
                    <a:pt x="2716516" y="608113"/>
                    <a:pt x="2716516" y="1358258"/>
                  </a:cubicBezTo>
                  <a:cubicBezTo>
                    <a:pt x="2716516" y="2108403"/>
                    <a:pt x="2108403" y="2716516"/>
                    <a:pt x="1358258" y="2716516"/>
                  </a:cubicBezTo>
                  <a:cubicBezTo>
                    <a:pt x="608113" y="2716516"/>
                    <a:pt x="0" y="2108403"/>
                    <a:pt x="0" y="1358258"/>
                  </a:cubicBezTo>
                  <a:close/>
                </a:path>
              </a:pathLst>
            </a:custGeom>
            <a:solidFill>
              <a:srgbClr val="CEDEB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6528" tIns="977833" rIns="696529" bIns="977833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00" kern="1200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102" y="848483"/>
            <a:ext cx="6791289" cy="1588883"/>
          </a:xfrm>
        </p:spPr>
        <p:txBody>
          <a:bodyPr>
            <a:noAutofit/>
          </a:bodyPr>
          <a:lstStyle/>
          <a:p>
            <a:pPr algn="ctr"/>
            <a:r>
              <a:rPr lang="en-US" sz="3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Social ecological </a:t>
            </a:r>
            <a: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Framework Worksheet</a:t>
            </a:r>
            <a:br>
              <a:rPr lang="en-U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anose="020B0503020102020204" pitchFamily="34" charset="0"/>
              </a:rPr>
              <a:t>Create your social network using the circles below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anose="020B05030201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605647" y="5220717"/>
            <a:ext cx="957018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605647" y="7206520"/>
            <a:ext cx="957018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243756" y="6195162"/>
            <a:ext cx="753210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773992" y="6195162"/>
            <a:ext cx="753210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166845" y="5216046"/>
            <a:ext cx="1025081" cy="3429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505141" y="4716278"/>
            <a:ext cx="753210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274007" y="7206520"/>
            <a:ext cx="917919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513052" y="7635916"/>
            <a:ext cx="753210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333697" y="5693150"/>
            <a:ext cx="1015402" cy="3429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358213" y="6710998"/>
            <a:ext cx="1085716" cy="342900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407481" y="6660340"/>
            <a:ext cx="1025081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428960" y="5693150"/>
            <a:ext cx="1063678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538866" y="4617248"/>
            <a:ext cx="1066781" cy="4504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124607" y="6171723"/>
            <a:ext cx="957018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118579" y="4629645"/>
            <a:ext cx="1060318" cy="43589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691348" y="6172404"/>
            <a:ext cx="957018" cy="342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168573" y="8421159"/>
            <a:ext cx="1570855" cy="5136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168573" y="3690707"/>
            <a:ext cx="1570855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019070" y="7591337"/>
            <a:ext cx="1058363" cy="5237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591029" y="7585562"/>
            <a:ext cx="1058363" cy="5237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14357138">
            <a:off x="64126" y="7762865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2763152" y="9336349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18496476">
            <a:off x="205197" y="4138971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2588618">
            <a:off x="5183527" y="3984316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2918460" y="2902002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7318141">
            <a:off x="5573801" y="7582911"/>
            <a:ext cx="2253010" cy="544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02957" y="2640647"/>
            <a:ext cx="7373400" cy="7411453"/>
            <a:chOff x="494012" y="3029461"/>
            <a:chExt cx="6791288" cy="6791288"/>
          </a:xfrm>
        </p:grpSpPr>
        <p:sp>
          <p:nvSpPr>
            <p:cNvPr id="4" name="Freeform 3"/>
            <p:cNvSpPr/>
            <p:nvPr/>
          </p:nvSpPr>
          <p:spPr>
            <a:xfrm>
              <a:off x="494012" y="3029461"/>
              <a:ext cx="6791288" cy="6791288"/>
            </a:xfrm>
            <a:custGeom>
              <a:avLst/>
              <a:gdLst>
                <a:gd name="connsiteX0" fmla="*/ 0 w 6791288"/>
                <a:gd name="connsiteY0" fmla="*/ 3395644 h 6791288"/>
                <a:gd name="connsiteX1" fmla="*/ 3395644 w 6791288"/>
                <a:gd name="connsiteY1" fmla="*/ 0 h 6791288"/>
                <a:gd name="connsiteX2" fmla="*/ 6791288 w 6791288"/>
                <a:gd name="connsiteY2" fmla="*/ 3395644 h 6791288"/>
                <a:gd name="connsiteX3" fmla="*/ 3395644 w 6791288"/>
                <a:gd name="connsiteY3" fmla="*/ 6791288 h 6791288"/>
                <a:gd name="connsiteX4" fmla="*/ 0 w 6791288"/>
                <a:gd name="connsiteY4" fmla="*/ 3395644 h 679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91288" h="6791288">
                  <a:moveTo>
                    <a:pt x="0" y="3395644"/>
                  </a:moveTo>
                  <a:cubicBezTo>
                    <a:pt x="0" y="1520282"/>
                    <a:pt x="1520282" y="0"/>
                    <a:pt x="3395644" y="0"/>
                  </a:cubicBezTo>
                  <a:cubicBezTo>
                    <a:pt x="5271006" y="0"/>
                    <a:pt x="6791288" y="1520282"/>
                    <a:pt x="6791288" y="3395644"/>
                  </a:cubicBezTo>
                  <a:cubicBezTo>
                    <a:pt x="6791288" y="5271006"/>
                    <a:pt x="5271006" y="6791288"/>
                    <a:pt x="3395644" y="6791288"/>
                  </a:cubicBezTo>
                  <a:cubicBezTo>
                    <a:pt x="1520282" y="6791288"/>
                    <a:pt x="0" y="5271006"/>
                    <a:pt x="0" y="3395644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09365" tIns="602708" rIns="2709367" bIns="5696175" numCol="1" spcCol="1270" anchor="t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Community</a:t>
              </a:r>
              <a:endParaRPr lang="en-US" sz="1600" kern="1200" dirty="0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6327" y="3829064"/>
              <a:ext cx="5192084" cy="5192084"/>
            </a:xfrm>
            <a:custGeom>
              <a:avLst/>
              <a:gdLst>
                <a:gd name="connsiteX0" fmla="*/ 0 w 5433030"/>
                <a:gd name="connsiteY0" fmla="*/ 2716515 h 5433030"/>
                <a:gd name="connsiteX1" fmla="*/ 2716515 w 5433030"/>
                <a:gd name="connsiteY1" fmla="*/ 0 h 5433030"/>
                <a:gd name="connsiteX2" fmla="*/ 5433030 w 5433030"/>
                <a:gd name="connsiteY2" fmla="*/ 2716515 h 5433030"/>
                <a:gd name="connsiteX3" fmla="*/ 2716515 w 5433030"/>
                <a:gd name="connsiteY3" fmla="*/ 5433030 h 5433030"/>
                <a:gd name="connsiteX4" fmla="*/ 0 w 5433030"/>
                <a:gd name="connsiteY4" fmla="*/ 2716515 h 5433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030" h="5433030">
                  <a:moveTo>
                    <a:pt x="0" y="2716515"/>
                  </a:moveTo>
                  <a:cubicBezTo>
                    <a:pt x="0" y="1216225"/>
                    <a:pt x="1216225" y="0"/>
                    <a:pt x="2716515" y="0"/>
                  </a:cubicBezTo>
                  <a:cubicBezTo>
                    <a:pt x="4216805" y="0"/>
                    <a:pt x="5433030" y="1216225"/>
                    <a:pt x="5433030" y="2716515"/>
                  </a:cubicBezTo>
                  <a:cubicBezTo>
                    <a:pt x="5433030" y="4216805"/>
                    <a:pt x="4216805" y="5433030"/>
                    <a:pt x="2716515" y="5433030"/>
                  </a:cubicBezTo>
                  <a:cubicBezTo>
                    <a:pt x="1216225" y="5433030"/>
                    <a:pt x="0" y="4216805"/>
                    <a:pt x="0" y="27165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16013" tIns="574901" rIns="2016013" bIns="4378024" numCol="1" spcCol="1270" anchor="t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Organizations</a:t>
              </a:r>
              <a:endParaRPr lang="en-US" sz="1600" kern="1200" dirty="0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80936" y="4814939"/>
              <a:ext cx="3220333" cy="3220334"/>
            </a:xfrm>
            <a:custGeom>
              <a:avLst/>
              <a:gdLst>
                <a:gd name="connsiteX0" fmla="*/ 0 w 4074772"/>
                <a:gd name="connsiteY0" fmla="*/ 2037386 h 4074772"/>
                <a:gd name="connsiteX1" fmla="*/ 2037386 w 4074772"/>
                <a:gd name="connsiteY1" fmla="*/ 0 h 4074772"/>
                <a:gd name="connsiteX2" fmla="*/ 4074772 w 4074772"/>
                <a:gd name="connsiteY2" fmla="*/ 2037386 h 4074772"/>
                <a:gd name="connsiteX3" fmla="*/ 2037386 w 4074772"/>
                <a:gd name="connsiteY3" fmla="*/ 4074772 h 4074772"/>
                <a:gd name="connsiteX4" fmla="*/ 0 w 4074772"/>
                <a:gd name="connsiteY4" fmla="*/ 2037386 h 407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4772" h="4074772">
                  <a:moveTo>
                    <a:pt x="0" y="2037386"/>
                  </a:moveTo>
                  <a:cubicBezTo>
                    <a:pt x="0" y="912169"/>
                    <a:pt x="912169" y="0"/>
                    <a:pt x="2037386" y="0"/>
                  </a:cubicBezTo>
                  <a:cubicBezTo>
                    <a:pt x="3162603" y="0"/>
                    <a:pt x="4074772" y="912169"/>
                    <a:pt x="4074772" y="2037386"/>
                  </a:cubicBezTo>
                  <a:cubicBezTo>
                    <a:pt x="4074772" y="3162603"/>
                    <a:pt x="3162603" y="4074772"/>
                    <a:pt x="2037386" y="4074772"/>
                  </a:cubicBezTo>
                  <a:cubicBezTo>
                    <a:pt x="912169" y="4074772"/>
                    <a:pt x="0" y="3162603"/>
                    <a:pt x="0" y="203738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22660" tIns="540304" rIns="1322660" bIns="3087037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/>
                <a:t>Friends &amp; Family</a:t>
              </a:r>
              <a:endParaRPr lang="en-US" sz="1600" kern="1200" dirty="0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43013" y="5921743"/>
              <a:ext cx="1093286" cy="1006722"/>
            </a:xfrm>
            <a:custGeom>
              <a:avLst/>
              <a:gdLst>
                <a:gd name="connsiteX0" fmla="*/ 0 w 2716515"/>
                <a:gd name="connsiteY0" fmla="*/ 1358258 h 2716515"/>
                <a:gd name="connsiteX1" fmla="*/ 1358258 w 2716515"/>
                <a:gd name="connsiteY1" fmla="*/ 0 h 2716515"/>
                <a:gd name="connsiteX2" fmla="*/ 2716516 w 2716515"/>
                <a:gd name="connsiteY2" fmla="*/ 1358258 h 2716515"/>
                <a:gd name="connsiteX3" fmla="*/ 1358258 w 2716515"/>
                <a:gd name="connsiteY3" fmla="*/ 2716516 h 2716515"/>
                <a:gd name="connsiteX4" fmla="*/ 0 w 2716515"/>
                <a:gd name="connsiteY4" fmla="*/ 1358258 h 271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6515" h="2716515">
                  <a:moveTo>
                    <a:pt x="0" y="1358258"/>
                  </a:moveTo>
                  <a:cubicBezTo>
                    <a:pt x="0" y="608113"/>
                    <a:pt x="608113" y="0"/>
                    <a:pt x="1358258" y="0"/>
                  </a:cubicBezTo>
                  <a:cubicBezTo>
                    <a:pt x="2108403" y="0"/>
                    <a:pt x="2716516" y="608113"/>
                    <a:pt x="2716516" y="1358258"/>
                  </a:cubicBezTo>
                  <a:cubicBezTo>
                    <a:pt x="2716516" y="2108403"/>
                    <a:pt x="2108403" y="2716516"/>
                    <a:pt x="1358258" y="2716516"/>
                  </a:cubicBezTo>
                  <a:cubicBezTo>
                    <a:pt x="608113" y="2716516"/>
                    <a:pt x="0" y="2108403"/>
                    <a:pt x="0" y="1358258"/>
                  </a:cubicBezTo>
                  <a:close/>
                </a:path>
              </a:pathLst>
            </a:custGeom>
            <a:solidFill>
              <a:srgbClr val="CEDEB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wordArtVert" wrap="square" lIns="696528" tIns="977833" rIns="696529" bIns="977833" numCol="1" spcCol="1270" anchor="ctr" anchorCtr="0">
              <a:noAutofit/>
            </a:bodyPr>
            <a:lstStyle/>
            <a:p>
              <a:pPr lvl="0" algn="ctr"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You</a:t>
              </a:r>
              <a:endParaRPr lang="en-US" sz="1600" kern="1200" dirty="0"/>
            </a:p>
          </p:txBody>
        </p:sp>
      </p:grpSp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en-US" sz="4000" dirty="0" smtClean="0">
                <a:latin typeface="Franklin Gothic Book" panose="020B0503020102020204" pitchFamily="34" charset="0"/>
              </a:rPr>
              <a:t>Social Networks Framework Worksheet</a:t>
            </a:r>
            <a:r>
              <a:rPr lang="en-US" dirty="0" smtClean="0">
                <a:latin typeface="Franklin Gothic Book" panose="020B0503020102020204" pitchFamily="34" charset="0"/>
              </a:rPr>
              <a:t/>
            </a:r>
            <a:br>
              <a:rPr lang="en-US" dirty="0" smtClean="0">
                <a:latin typeface="Franklin Gothic Book" panose="020B0503020102020204" pitchFamily="34" charset="0"/>
              </a:rPr>
            </a:br>
            <a:r>
              <a:rPr lang="en-US" sz="1800" dirty="0" smtClean="0">
                <a:latin typeface="Franklin Gothic Book" panose="020B0503020102020204" pitchFamily="34" charset="0"/>
              </a:rPr>
              <a:t>Create your social network using the circles below</a:t>
            </a:r>
            <a:endParaRPr lang="en-US" sz="18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84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vidend">
  <a:themeElements>
    <a:clrScheme name="Custom 2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70941D"/>
      </a:accent1>
      <a:accent2>
        <a:srgbClr val="679FC7"/>
      </a:accent2>
      <a:accent3>
        <a:srgbClr val="B5B28D"/>
      </a:accent3>
      <a:accent4>
        <a:srgbClr val="C94C15"/>
      </a:accent4>
      <a:accent5>
        <a:srgbClr val="58585A"/>
      </a:accent5>
      <a:accent6>
        <a:srgbClr val="F14124"/>
      </a:accent6>
      <a:hlink>
        <a:srgbClr val="679FC7"/>
      </a:hlink>
      <a:folHlink>
        <a:srgbClr val="59A8D1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2956E0AADC543A8355F231A82CB27" ma:contentTypeVersion="16" ma:contentTypeDescription="Create a new document." ma:contentTypeScope="" ma:versionID="5eac81da0ad4566cda1944f907bfcbd7">
  <xsd:schema xmlns:xsd="http://www.w3.org/2001/XMLSchema" xmlns:xs="http://www.w3.org/2001/XMLSchema" xmlns:p="http://schemas.microsoft.com/office/2006/metadata/properties" xmlns:ns2="7652079c-0e2a-420f-91e4-7acbb1d88394" xmlns:ns3="fe6aa1c0-b8fa-4fea-a6df-712fa33c584f" targetNamespace="http://schemas.microsoft.com/office/2006/metadata/properties" ma:root="true" ma:fieldsID="a107c7b3481ed28343add0649207a795" ns2:_="" ns3:_="">
    <xsd:import namespace="7652079c-0e2a-420f-91e4-7acbb1d88394"/>
    <xsd:import namespace="fe6aa1c0-b8fa-4fea-a6df-712fa33c58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52079c-0e2a-420f-91e4-7acbb1d883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af9f51b-2984-4022-8acc-3c23a99e8b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6aa1c0-b8fa-4fea-a6df-712fa33c584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55e54b1-bdc1-47ac-bfa3-302e7a3a1bdd}" ma:internalName="TaxCatchAll" ma:showField="CatchAllData" ma:web="fe6aa1c0-b8fa-4fea-a6df-712fa33c58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e6aa1c0-b8fa-4fea-a6df-712fa33c584f" xsi:nil="true"/>
    <lcf76f155ced4ddcb4097134ff3c332f xmlns="7652079c-0e2a-420f-91e4-7acbb1d8839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B4CA9A6-75B9-44FB-A1A2-F2D72E0C0E70}"/>
</file>

<file path=customXml/itemProps2.xml><?xml version="1.0" encoding="utf-8"?>
<ds:datastoreItem xmlns:ds="http://schemas.openxmlformats.org/officeDocument/2006/customXml" ds:itemID="{ED2DF12D-9E41-4E03-AF6F-C790077F12D5}"/>
</file>

<file path=customXml/itemProps3.xml><?xml version="1.0" encoding="utf-8"?>
<ds:datastoreItem xmlns:ds="http://schemas.openxmlformats.org/officeDocument/2006/customXml" ds:itemID="{57EF29B9-FCD5-4353-BD19-8C38DFA5AFD6}"/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165</TotalTime>
  <Words>25</Words>
  <Application>Microsoft Office PowerPoint</Application>
  <PresentationFormat>Custom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Franklin Gothic Book</vt:lpstr>
      <vt:lpstr>Gill Sans MT</vt:lpstr>
      <vt:lpstr>Wingdings 2</vt:lpstr>
      <vt:lpstr>Dividend</vt:lpstr>
      <vt:lpstr>Social Networks Framework Worksheet Create your social network using the circles below</vt:lpstr>
      <vt:lpstr>Social ecological Framework Worksheet Create your social network using the circles below</vt:lpstr>
      <vt:lpstr>Social Networks Framework Worksheet Create your social network using the circles below</vt:lpstr>
    </vt:vector>
  </TitlesOfParts>
  <Company>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Worth, Wensday</dc:creator>
  <cp:lastModifiedBy>Worth, Wensday</cp:lastModifiedBy>
  <cp:revision>31</cp:revision>
  <dcterms:created xsi:type="dcterms:W3CDTF">2017-01-12T20:35:11Z</dcterms:created>
  <dcterms:modified xsi:type="dcterms:W3CDTF">2018-04-09T19:48:04Z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0x010100C192956E0AADC543A8355F231A82CB27</vt:lpwstr>
  </property>
</Properties>
</file>